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57" r:id="rId5"/>
    <p:sldId id="263" r:id="rId6"/>
    <p:sldId id="268" r:id="rId7"/>
    <p:sldId id="259" r:id="rId8"/>
    <p:sldId id="260" r:id="rId9"/>
    <p:sldId id="267" r:id="rId10"/>
    <p:sldId id="261" r:id="rId11"/>
    <p:sldId id="264" r:id="rId12"/>
    <p:sldId id="266" r:id="rId13"/>
    <p:sldId id="270" r:id="rId14"/>
    <p:sldId id="262" r:id="rId15"/>
    <p:sldId id="265" r:id="rId16"/>
    <p:sldId id="269" r:id="rId17"/>
    <p:sldId id="272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5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C9A29-AD14-AA76-9783-46CE93447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E10A5C-47A6-311C-2C3E-E5817C19B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E9023-D234-2487-9D64-7F64E6CC7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FDBA8-6BBF-C4CC-7F2A-B2F841631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B8FA-E8FC-5AB5-55B9-1D287D96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6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D49C-0E5E-5D42-F506-8D864FB06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316944-9718-00B5-AB6F-D364B10775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4A542-4E67-FFC3-BB5F-FC48C68F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5F68A-882E-A10F-8C5C-DDF725173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4D3A3-9303-6636-1360-A09AEA1A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BF16A-961D-F8C9-BCF5-B87E9D715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58EDC-EB18-596C-C736-9F3451833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E3A6B-7BCB-ED79-8F19-FE2F4F8C9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C3360-90CC-4427-7905-FE0BAFF6D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A3C69-4F96-E8C9-E433-8689394D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1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174F-25CF-E1A6-4947-AD22BCDF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35901-910F-A228-2354-D7B17F0E5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6C86B-6BC3-7EB6-8184-AAD38A0C1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D5300-F31E-E19A-D3C2-C6E8BE6C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206D6-3C37-0B06-4F5A-27AC37883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2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7A601-EA93-86BF-199D-49E454D84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E1160-5C1A-B88D-10C2-18C015A5C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378D8-684D-7516-5238-F478E83D9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24A67-3D49-6584-5B8B-E25B74F31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F444B-91DB-AD60-0560-373B991A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1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F3DE7-D9BE-1127-3A94-2DB3B914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4FE7F-A28F-8268-7B89-AF5915302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45259-3160-F97D-B745-561D32467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1084D-B624-DB3D-1A24-F05916BD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380D1-458B-9BCA-DB35-5C48A6ED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4AE5C-EB17-2F18-9B89-2E1E32AE0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2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9257-ABFF-931D-FEC8-ED621F9BA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05DF3-B82C-7EB9-589F-22ADD6866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71C9D-F2DF-D890-E22E-8BDC02DC1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501481-19C5-27EA-0ADA-498066805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1E941-D71E-855C-1E31-A2F2FE994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355786-0E0D-2F0A-386C-F13F01EF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EEE89-8412-1DB0-0740-054DC78B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9E39E-A852-4AB4-9335-A2CECCF7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4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66346-6284-5084-0C92-895067DA8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2F94A-8749-1B4D-6126-5CA1F437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F60EE0-9300-51B7-96B4-ACB044147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5F5FBD-EA78-404B-25FC-7520A2CB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9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46AC1-5085-486B-03B3-05E89C82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D4E020-5C9A-3551-BCD4-59178461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33319-9D73-5201-B7EC-C93C1251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94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39131-2134-2801-75B3-85283EC4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AEBA5-0B05-4CE1-807C-433FBA16C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D27E9A-34D8-D4AC-97DC-E49776605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A15EC-A41B-6342-9913-FC562E79A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4E08B5-B294-3A11-1DB2-003B3F99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F130-297D-3E87-F7B8-FBF7C81A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9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9A88F-765B-7EB9-9B17-B8211494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463E66-162C-EDFC-388B-7ED0B8687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028D7-9335-ECCC-494D-9A4B4F366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2AAC3-EF32-8640-6297-23340164D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1729-9E3D-2C74-7CAF-08E86977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A6A-FC8C-7CBD-C101-D0A3284E9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7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39B5B0-2B86-7ABA-F631-B7933FFBB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A20F7-87C0-C92D-F1A6-29D14C4D1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017F8-4512-A241-D5FE-7A1281E9C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8160F-B217-4139-8ECD-60A7C50A8426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EB1C1-7603-9ED8-8476-47F2DB201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1643F-FB1E-C9B9-0221-8F6323A8B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BCC30-27C6-4EED-818C-73E8920D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7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making a face&#10;&#10;Description automatically generated with medium confidence">
            <a:extLst>
              <a:ext uri="{FF2B5EF4-FFF2-40B4-BE49-F238E27FC236}">
                <a16:creationId xmlns:a16="http://schemas.microsoft.com/office/drawing/2014/main" id="{2C83EF08-2E0F-615A-ED5E-BD8AE0E011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30" y="0"/>
            <a:ext cx="54823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25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mammal, text, rodent, snout&#10;&#10;Description automatically generated">
            <a:extLst>
              <a:ext uri="{FF2B5EF4-FFF2-40B4-BE49-F238E27FC236}">
                <a16:creationId xmlns:a16="http://schemas.microsoft.com/office/drawing/2014/main" id="{252E9FC4-0ABA-EDD5-B28D-29202E3B6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328612"/>
            <a:ext cx="7134225" cy="620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 with medium confidence">
            <a:extLst>
              <a:ext uri="{FF2B5EF4-FFF2-40B4-BE49-F238E27FC236}">
                <a16:creationId xmlns:a16="http://schemas.microsoft.com/office/drawing/2014/main" id="{BC4D80BD-8740-AE6E-8C64-F4117044C5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70"/>
          <a:stretch/>
        </p:blipFill>
        <p:spPr>
          <a:xfrm>
            <a:off x="2286000" y="1099686"/>
            <a:ext cx="7620000" cy="465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human face, font&#10;&#10;Description automatically generated">
            <a:extLst>
              <a:ext uri="{FF2B5EF4-FFF2-40B4-BE49-F238E27FC236}">
                <a16:creationId xmlns:a16="http://schemas.microsoft.com/office/drawing/2014/main" id="{A2A80140-045F-7CF0-B518-0975C216FC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6"/>
          <a:stretch/>
        </p:blipFill>
        <p:spPr>
          <a:xfrm>
            <a:off x="2667000" y="1245068"/>
            <a:ext cx="6858000" cy="436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320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font, screenshot&#10;&#10;Description automatically generated">
            <a:extLst>
              <a:ext uri="{FF2B5EF4-FFF2-40B4-BE49-F238E27FC236}">
                <a16:creationId xmlns:a16="http://schemas.microsoft.com/office/drawing/2014/main" id="{51958B32-E135-D80B-69BF-3D64CC824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309" y="0"/>
            <a:ext cx="8617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71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 with medium confidence">
            <a:extLst>
              <a:ext uri="{FF2B5EF4-FFF2-40B4-BE49-F238E27FC236}">
                <a16:creationId xmlns:a16="http://schemas.microsoft.com/office/drawing/2014/main" id="{15F38C85-1B4D-D455-666F-527A223A06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410" y="0"/>
            <a:ext cx="69091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font&#10;&#10;Description automatically generated">
            <a:extLst>
              <a:ext uri="{FF2B5EF4-FFF2-40B4-BE49-F238E27FC236}">
                <a16:creationId xmlns:a16="http://schemas.microsoft.com/office/drawing/2014/main" id="{961BFB31-005F-47FB-683F-014CED82C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211" y="0"/>
            <a:ext cx="79035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font&#10;&#10;Description automatically generated">
            <a:extLst>
              <a:ext uri="{FF2B5EF4-FFF2-40B4-BE49-F238E27FC236}">
                <a16:creationId xmlns:a16="http://schemas.microsoft.com/office/drawing/2014/main" id="{826EE961-20FB-3E3B-3C94-E3A1D239FF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583" y="0"/>
            <a:ext cx="66308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4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4925FD9-A0D7-F8BC-256E-162B4478A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5" y="633412"/>
            <a:ext cx="714375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08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2D015C7-8256-C19C-7652-F0B8A4D14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383" y="385268"/>
            <a:ext cx="6729233" cy="608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50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white background with black text&#10;&#10;Description automatically generated">
            <a:extLst>
              <a:ext uri="{FF2B5EF4-FFF2-40B4-BE49-F238E27FC236}">
                <a16:creationId xmlns:a16="http://schemas.microsoft.com/office/drawing/2014/main" id="{918B37AC-0B5F-A771-DF33-71B1BC6520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431" y="643466"/>
            <a:ext cx="936313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9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A415F5C6-D761-4B35-3263-2C84BF1A8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152" y="203863"/>
            <a:ext cx="9325696" cy="6450273"/>
          </a:xfrm>
        </p:spPr>
      </p:pic>
    </p:spTree>
    <p:extLst>
      <p:ext uri="{BB962C8B-B14F-4D97-AF65-F5344CB8AC3E}">
        <p14:creationId xmlns:p14="http://schemas.microsoft.com/office/powerpoint/2010/main" val="48001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white text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2E4E00C9-A865-266B-25B9-CE166E2F7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172" y="307200"/>
            <a:ext cx="6987655" cy="6243599"/>
          </a:xfrm>
        </p:spPr>
      </p:pic>
    </p:spTree>
    <p:extLst>
      <p:ext uri="{BB962C8B-B14F-4D97-AF65-F5344CB8AC3E}">
        <p14:creationId xmlns:p14="http://schemas.microsoft.com/office/powerpoint/2010/main" val="189035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 with medium confidence">
            <a:extLst>
              <a:ext uri="{FF2B5EF4-FFF2-40B4-BE49-F238E27FC236}">
                <a16:creationId xmlns:a16="http://schemas.microsoft.com/office/drawing/2014/main" id="{AFB6D917-A44C-B624-0B73-4AD81DD50B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800"/>
          <a:stretch/>
        </p:blipFill>
        <p:spPr>
          <a:xfrm>
            <a:off x="3705225" y="2185987"/>
            <a:ext cx="4781550" cy="20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3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000"/>
    </mc:Choice>
    <mc:Fallback>
      <p:transition spd="slow" advTm="12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 with low confidence">
            <a:extLst>
              <a:ext uri="{FF2B5EF4-FFF2-40B4-BE49-F238E27FC236}">
                <a16:creationId xmlns:a16="http://schemas.microsoft.com/office/drawing/2014/main" id="{039DA8EA-0729-0F45-9E3C-948544810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467" y="0"/>
            <a:ext cx="7019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9E707FEE-7F48-43D6-1CAA-41456591C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674" y="0"/>
            <a:ext cx="71406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7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 with medium confidence">
            <a:extLst>
              <a:ext uri="{FF2B5EF4-FFF2-40B4-BE49-F238E27FC236}">
                <a16:creationId xmlns:a16="http://schemas.microsoft.com/office/drawing/2014/main" id="{1880A0D6-5851-C7E0-09CB-66FBB088E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913" y="0"/>
            <a:ext cx="5650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7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 with low confidence">
            <a:extLst>
              <a:ext uri="{FF2B5EF4-FFF2-40B4-BE49-F238E27FC236}">
                <a16:creationId xmlns:a16="http://schemas.microsoft.com/office/drawing/2014/main" id="{D9988661-8132-0FBE-F71D-021E86CA0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373" y="0"/>
            <a:ext cx="8765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5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00"/>
    </mc:Choice>
    <mc:Fallback xmlns="">
      <p:transition spd="slow" advTm="9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Norell</dc:creator>
  <cp:lastModifiedBy>Liz Norell</cp:lastModifiedBy>
  <cp:revision>4</cp:revision>
  <dcterms:created xsi:type="dcterms:W3CDTF">2023-06-29T02:06:50Z</dcterms:created>
  <dcterms:modified xsi:type="dcterms:W3CDTF">2023-09-06T15:02:02Z</dcterms:modified>
</cp:coreProperties>
</file>